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561263" cy="10440988"/>
  <p:notesSz cx="6858000" cy="9144000"/>
  <p:defaultTextStyle>
    <a:defPPr>
      <a:defRPr lang="ru-RU"/>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2478" y="-72"/>
      </p:cViewPr>
      <p:guideLst>
        <p:guide orient="horz" pos="3289"/>
        <p:guide pos="238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7095" y="3243476"/>
            <a:ext cx="6427074" cy="223804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134190" y="5916560"/>
            <a:ext cx="5292884" cy="2668252"/>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0F56C65-D0F4-4BFD-8EAB-E97C2ADA8AF2}" type="datetimeFigureOut">
              <a:rPr lang="ru-RU" smtClean="0"/>
              <a:pPr/>
              <a:t>09.03.2016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B613A7-DDCD-4AA1-9906-C4039741D5DC}" type="slidenum">
              <a:rPr lang="ru-RU" smtClean="0"/>
              <a:pPr/>
              <a:t>‹#›</a:t>
            </a:fld>
            <a:endParaRPr lang="ru-RU"/>
          </a:p>
        </p:txBody>
      </p:sp>
    </p:spTree>
    <p:extLst>
      <p:ext uri="{BB962C8B-B14F-4D97-AF65-F5344CB8AC3E}">
        <p14:creationId xmlns:p14="http://schemas.microsoft.com/office/powerpoint/2010/main" xmlns="" val="305989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F56C65-D0F4-4BFD-8EAB-E97C2ADA8AF2}" type="datetimeFigureOut">
              <a:rPr lang="ru-RU" smtClean="0"/>
              <a:pPr/>
              <a:t>09.03.2016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B613A7-DDCD-4AA1-9906-C4039741D5DC}" type="slidenum">
              <a:rPr lang="ru-RU" smtClean="0"/>
              <a:pPr/>
              <a:t>‹#›</a:t>
            </a:fld>
            <a:endParaRPr lang="ru-RU"/>
          </a:p>
        </p:txBody>
      </p:sp>
    </p:spTree>
    <p:extLst>
      <p:ext uri="{BB962C8B-B14F-4D97-AF65-F5344CB8AC3E}">
        <p14:creationId xmlns:p14="http://schemas.microsoft.com/office/powerpoint/2010/main" xmlns="" val="359586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111436" y="558304"/>
            <a:ext cx="1275964" cy="1187662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83548" y="558304"/>
            <a:ext cx="3701869" cy="118766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F56C65-D0F4-4BFD-8EAB-E97C2ADA8AF2}" type="datetimeFigureOut">
              <a:rPr lang="ru-RU" smtClean="0"/>
              <a:pPr/>
              <a:t>09.03.2016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B613A7-DDCD-4AA1-9906-C4039741D5DC}" type="slidenum">
              <a:rPr lang="ru-RU" smtClean="0"/>
              <a:pPr/>
              <a:t>‹#›</a:t>
            </a:fld>
            <a:endParaRPr lang="ru-RU"/>
          </a:p>
        </p:txBody>
      </p:sp>
    </p:spTree>
    <p:extLst>
      <p:ext uri="{BB962C8B-B14F-4D97-AF65-F5344CB8AC3E}">
        <p14:creationId xmlns:p14="http://schemas.microsoft.com/office/powerpoint/2010/main" xmlns="" val="65776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F56C65-D0F4-4BFD-8EAB-E97C2ADA8AF2}" type="datetimeFigureOut">
              <a:rPr lang="ru-RU" smtClean="0"/>
              <a:pPr/>
              <a:t>09.03.2016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B613A7-DDCD-4AA1-9906-C4039741D5DC}" type="slidenum">
              <a:rPr lang="ru-RU" smtClean="0"/>
              <a:pPr/>
              <a:t>‹#›</a:t>
            </a:fld>
            <a:endParaRPr lang="ru-RU"/>
          </a:p>
        </p:txBody>
      </p:sp>
    </p:spTree>
    <p:extLst>
      <p:ext uri="{BB962C8B-B14F-4D97-AF65-F5344CB8AC3E}">
        <p14:creationId xmlns:p14="http://schemas.microsoft.com/office/powerpoint/2010/main" xmlns="" val="377947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288" y="6709302"/>
            <a:ext cx="6427074" cy="2073696"/>
          </a:xfrm>
        </p:spPr>
        <p:txBody>
          <a:bodyPr anchor="t"/>
          <a:lstStyle>
            <a:lvl1pPr algn="l">
              <a:defRPr sz="4500" b="1" cap="all"/>
            </a:lvl1pPr>
          </a:lstStyle>
          <a:p>
            <a:r>
              <a:rPr lang="ru-RU" smtClean="0"/>
              <a:t>Образец заголовка</a:t>
            </a:r>
            <a:endParaRPr lang="ru-RU"/>
          </a:p>
        </p:txBody>
      </p:sp>
      <p:sp>
        <p:nvSpPr>
          <p:cNvPr id="3" name="Текст 2"/>
          <p:cNvSpPr>
            <a:spLocks noGrp="1"/>
          </p:cNvSpPr>
          <p:nvPr>
            <p:ph type="body" idx="1"/>
          </p:nvPr>
        </p:nvSpPr>
        <p:spPr>
          <a:xfrm>
            <a:off x="597288" y="4425338"/>
            <a:ext cx="6427074" cy="2283965"/>
          </a:xfr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0F56C65-D0F4-4BFD-8EAB-E97C2ADA8AF2}" type="datetimeFigureOut">
              <a:rPr lang="ru-RU" smtClean="0"/>
              <a:pPr/>
              <a:t>09.03.2016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B613A7-DDCD-4AA1-9906-C4039741D5DC}" type="slidenum">
              <a:rPr lang="ru-RU" smtClean="0"/>
              <a:pPr/>
              <a:t>‹#›</a:t>
            </a:fld>
            <a:endParaRPr lang="ru-RU"/>
          </a:p>
        </p:txBody>
      </p:sp>
    </p:spTree>
    <p:extLst>
      <p:ext uri="{BB962C8B-B14F-4D97-AF65-F5344CB8AC3E}">
        <p14:creationId xmlns:p14="http://schemas.microsoft.com/office/powerpoint/2010/main" xmlns="" val="58263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83548" y="3248308"/>
            <a:ext cx="2488916" cy="9186620"/>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898485" y="3248308"/>
            <a:ext cx="2488916" cy="9186620"/>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0F56C65-D0F4-4BFD-8EAB-E97C2ADA8AF2}" type="datetimeFigureOut">
              <a:rPr lang="ru-RU" smtClean="0"/>
              <a:pPr/>
              <a:t>09.03.2016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B613A7-DDCD-4AA1-9906-C4039741D5DC}" type="slidenum">
              <a:rPr lang="ru-RU" smtClean="0"/>
              <a:pPr/>
              <a:t>‹#›</a:t>
            </a:fld>
            <a:endParaRPr lang="ru-RU"/>
          </a:p>
        </p:txBody>
      </p:sp>
    </p:spTree>
    <p:extLst>
      <p:ext uri="{BB962C8B-B14F-4D97-AF65-F5344CB8AC3E}">
        <p14:creationId xmlns:p14="http://schemas.microsoft.com/office/powerpoint/2010/main" xmlns="" val="401847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18123"/>
            <a:ext cx="6805137" cy="1740165"/>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78064" y="2337138"/>
            <a:ext cx="3340871" cy="974008"/>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ru-RU" smtClean="0"/>
              <a:t>Образец текста</a:t>
            </a:r>
          </a:p>
        </p:txBody>
      </p:sp>
      <p:sp>
        <p:nvSpPr>
          <p:cNvPr id="4" name="Объект 3"/>
          <p:cNvSpPr>
            <a:spLocks noGrp="1"/>
          </p:cNvSpPr>
          <p:nvPr>
            <p:ph sz="half" idx="2"/>
          </p:nvPr>
        </p:nvSpPr>
        <p:spPr>
          <a:xfrm>
            <a:off x="378064" y="3311146"/>
            <a:ext cx="3340871"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841017" y="2337138"/>
            <a:ext cx="3342183" cy="974008"/>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ru-RU" smtClean="0"/>
              <a:t>Образец текста</a:t>
            </a:r>
          </a:p>
        </p:txBody>
      </p:sp>
      <p:sp>
        <p:nvSpPr>
          <p:cNvPr id="6" name="Объект 5"/>
          <p:cNvSpPr>
            <a:spLocks noGrp="1"/>
          </p:cNvSpPr>
          <p:nvPr>
            <p:ph sz="quarter" idx="4"/>
          </p:nvPr>
        </p:nvSpPr>
        <p:spPr>
          <a:xfrm>
            <a:off x="3841017" y="3311146"/>
            <a:ext cx="3342183" cy="601565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0F56C65-D0F4-4BFD-8EAB-E97C2ADA8AF2}" type="datetimeFigureOut">
              <a:rPr lang="ru-RU" smtClean="0"/>
              <a:pPr/>
              <a:t>09.03.2016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B613A7-DDCD-4AA1-9906-C4039741D5DC}" type="slidenum">
              <a:rPr lang="ru-RU" smtClean="0"/>
              <a:pPr/>
              <a:t>‹#›</a:t>
            </a:fld>
            <a:endParaRPr lang="ru-RU"/>
          </a:p>
        </p:txBody>
      </p:sp>
    </p:spTree>
    <p:extLst>
      <p:ext uri="{BB962C8B-B14F-4D97-AF65-F5344CB8AC3E}">
        <p14:creationId xmlns:p14="http://schemas.microsoft.com/office/powerpoint/2010/main" xmlns="" val="309974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0F56C65-D0F4-4BFD-8EAB-E97C2ADA8AF2}" type="datetimeFigureOut">
              <a:rPr lang="ru-RU" smtClean="0"/>
              <a:pPr/>
              <a:t>09.03.2016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B613A7-DDCD-4AA1-9906-C4039741D5DC}" type="slidenum">
              <a:rPr lang="ru-RU" smtClean="0"/>
              <a:pPr/>
              <a:t>‹#›</a:t>
            </a:fld>
            <a:endParaRPr lang="ru-RU"/>
          </a:p>
        </p:txBody>
      </p:sp>
    </p:spTree>
    <p:extLst>
      <p:ext uri="{BB962C8B-B14F-4D97-AF65-F5344CB8AC3E}">
        <p14:creationId xmlns:p14="http://schemas.microsoft.com/office/powerpoint/2010/main" xmlns="" val="55081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F56C65-D0F4-4BFD-8EAB-E97C2ADA8AF2}" type="datetimeFigureOut">
              <a:rPr lang="ru-RU" smtClean="0"/>
              <a:pPr/>
              <a:t>09.03.2016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B613A7-DDCD-4AA1-9906-C4039741D5DC}" type="slidenum">
              <a:rPr lang="ru-RU" smtClean="0"/>
              <a:pPr/>
              <a:t>‹#›</a:t>
            </a:fld>
            <a:endParaRPr lang="ru-RU"/>
          </a:p>
        </p:txBody>
      </p:sp>
    </p:spTree>
    <p:extLst>
      <p:ext uri="{BB962C8B-B14F-4D97-AF65-F5344CB8AC3E}">
        <p14:creationId xmlns:p14="http://schemas.microsoft.com/office/powerpoint/2010/main" xmlns="" val="314070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4" y="415707"/>
            <a:ext cx="2487604" cy="1769167"/>
          </a:xfrm>
        </p:spPr>
        <p:txBody>
          <a:bodyPr anchor="b"/>
          <a:lstStyle>
            <a:lvl1pPr algn="l">
              <a:defRPr sz="2300" b="1"/>
            </a:lvl1pPr>
          </a:lstStyle>
          <a:p>
            <a:r>
              <a:rPr lang="ru-RU" smtClean="0"/>
              <a:t>Образец заголовка</a:t>
            </a:r>
            <a:endParaRPr lang="ru-RU"/>
          </a:p>
        </p:txBody>
      </p:sp>
      <p:sp>
        <p:nvSpPr>
          <p:cNvPr id="3" name="Объект 2"/>
          <p:cNvSpPr>
            <a:spLocks noGrp="1"/>
          </p:cNvSpPr>
          <p:nvPr>
            <p:ph idx="1"/>
          </p:nvPr>
        </p:nvSpPr>
        <p:spPr>
          <a:xfrm>
            <a:off x="2956244" y="415707"/>
            <a:ext cx="4226957" cy="8911094"/>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78064" y="2184874"/>
            <a:ext cx="2487604" cy="7141927"/>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0F56C65-D0F4-4BFD-8EAB-E97C2ADA8AF2}" type="datetimeFigureOut">
              <a:rPr lang="ru-RU" smtClean="0"/>
              <a:pPr/>
              <a:t>09.03.2016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B613A7-DDCD-4AA1-9906-C4039741D5DC}" type="slidenum">
              <a:rPr lang="ru-RU" smtClean="0"/>
              <a:pPr/>
              <a:t>‹#›</a:t>
            </a:fld>
            <a:endParaRPr lang="ru-RU"/>
          </a:p>
        </p:txBody>
      </p:sp>
    </p:spTree>
    <p:extLst>
      <p:ext uri="{BB962C8B-B14F-4D97-AF65-F5344CB8AC3E}">
        <p14:creationId xmlns:p14="http://schemas.microsoft.com/office/powerpoint/2010/main" xmlns="" val="92975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2060" y="7308692"/>
            <a:ext cx="4536758" cy="862833"/>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1482060" y="932921"/>
            <a:ext cx="4536758" cy="6264593"/>
          </a:xfrm>
        </p:spPr>
        <p:txBody>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endParaRPr lang="ru-RU"/>
          </a:p>
        </p:txBody>
      </p:sp>
      <p:sp>
        <p:nvSpPr>
          <p:cNvPr id="4" name="Текст 3"/>
          <p:cNvSpPr>
            <a:spLocks noGrp="1"/>
          </p:cNvSpPr>
          <p:nvPr>
            <p:ph type="body" sz="half" idx="2"/>
          </p:nvPr>
        </p:nvSpPr>
        <p:spPr>
          <a:xfrm>
            <a:off x="1482060" y="8171525"/>
            <a:ext cx="4536758" cy="1225365"/>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0F56C65-D0F4-4BFD-8EAB-E97C2ADA8AF2}" type="datetimeFigureOut">
              <a:rPr lang="ru-RU" smtClean="0"/>
              <a:pPr/>
              <a:t>09.03.2016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B613A7-DDCD-4AA1-9906-C4039741D5DC}" type="slidenum">
              <a:rPr lang="ru-RU" smtClean="0"/>
              <a:pPr/>
              <a:t>‹#›</a:t>
            </a:fld>
            <a:endParaRPr lang="ru-RU"/>
          </a:p>
        </p:txBody>
      </p:sp>
    </p:spTree>
    <p:extLst>
      <p:ext uri="{BB962C8B-B14F-4D97-AF65-F5344CB8AC3E}">
        <p14:creationId xmlns:p14="http://schemas.microsoft.com/office/powerpoint/2010/main" xmlns="" val="381628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18123"/>
            <a:ext cx="6805137" cy="1740165"/>
          </a:xfrm>
          <a:prstGeom prst="rect">
            <a:avLst/>
          </a:prstGeom>
        </p:spPr>
        <p:txBody>
          <a:bodyPr vert="horz" lIns="102870" tIns="51435" rIns="102870" bIns="51435"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78063" y="2436232"/>
            <a:ext cx="6805137" cy="6890569"/>
          </a:xfrm>
          <a:prstGeom prst="rect">
            <a:avLst/>
          </a:prstGeom>
        </p:spPr>
        <p:txBody>
          <a:bodyPr vert="horz" lIns="102870" tIns="51435" rIns="102870" bIns="51435"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78063" y="9677250"/>
            <a:ext cx="1764295" cy="555886"/>
          </a:xfrm>
          <a:prstGeom prst="rect">
            <a:avLst/>
          </a:prstGeom>
        </p:spPr>
        <p:txBody>
          <a:bodyPr vert="horz" lIns="102870" tIns="51435" rIns="102870" bIns="51435" rtlCol="0" anchor="ctr"/>
          <a:lstStyle>
            <a:lvl1pPr algn="l">
              <a:defRPr sz="1400">
                <a:solidFill>
                  <a:schemeClr val="tx1">
                    <a:tint val="75000"/>
                  </a:schemeClr>
                </a:solidFill>
              </a:defRPr>
            </a:lvl1pPr>
          </a:lstStyle>
          <a:p>
            <a:fld id="{10F56C65-D0F4-4BFD-8EAB-E97C2ADA8AF2}" type="datetimeFigureOut">
              <a:rPr lang="ru-RU" smtClean="0"/>
              <a:pPr/>
              <a:t>09.03.2016</a:t>
            </a:fld>
            <a:endParaRPr lang="ru-RU"/>
          </a:p>
        </p:txBody>
      </p:sp>
      <p:sp>
        <p:nvSpPr>
          <p:cNvPr id="5" name="Нижний колонтитул 4"/>
          <p:cNvSpPr>
            <a:spLocks noGrp="1"/>
          </p:cNvSpPr>
          <p:nvPr>
            <p:ph type="ftr" sz="quarter" idx="3"/>
          </p:nvPr>
        </p:nvSpPr>
        <p:spPr>
          <a:xfrm>
            <a:off x="2583432" y="9677250"/>
            <a:ext cx="2394400" cy="555886"/>
          </a:xfrm>
          <a:prstGeom prst="rect">
            <a:avLst/>
          </a:prstGeom>
        </p:spPr>
        <p:txBody>
          <a:bodyPr vert="horz" lIns="102870" tIns="51435" rIns="102870" bIns="51435"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5418905" y="9677250"/>
            <a:ext cx="1764295" cy="555886"/>
          </a:xfrm>
          <a:prstGeom prst="rect">
            <a:avLst/>
          </a:prstGeom>
        </p:spPr>
        <p:txBody>
          <a:bodyPr vert="horz" lIns="102870" tIns="51435" rIns="102870" bIns="51435" rtlCol="0" anchor="ctr"/>
          <a:lstStyle>
            <a:lvl1pPr algn="r">
              <a:defRPr sz="1400">
                <a:solidFill>
                  <a:schemeClr val="tx1">
                    <a:tint val="75000"/>
                  </a:schemeClr>
                </a:solidFill>
              </a:defRPr>
            </a:lvl1pPr>
          </a:lstStyle>
          <a:p>
            <a:fld id="{92B613A7-DDCD-4AA1-9906-C4039741D5DC}" type="slidenum">
              <a:rPr lang="ru-RU" smtClean="0"/>
              <a:pPr/>
              <a:t>‹#›</a:t>
            </a:fld>
            <a:endParaRPr lang="ru-RU"/>
          </a:p>
        </p:txBody>
      </p:sp>
    </p:spTree>
    <p:extLst>
      <p:ext uri="{BB962C8B-B14F-4D97-AF65-F5344CB8AC3E}">
        <p14:creationId xmlns:p14="http://schemas.microsoft.com/office/powerpoint/2010/main" xmlns="" val="3916598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28700" rtl="0" eaLnBrk="1" latinLnBrk="0" hangingPunct="1">
        <a:spcBef>
          <a:spcPct val="0"/>
        </a:spcBef>
        <a:buNone/>
        <a:defRPr sz="500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5819" indent="-321469" algn="l" defTabSz="10287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4287" y="1188046"/>
            <a:ext cx="6192688" cy="8424936"/>
          </a:xfrm>
        </p:spPr>
        <p:txBody>
          <a:bodyPr>
            <a:normAutofit/>
          </a:bodyPr>
          <a:lstStyle/>
          <a:p>
            <a:pPr indent="457200" algn="just">
              <a:tabLst>
                <a:tab pos="623888" algn="l"/>
              </a:tabLst>
            </a:pP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Слова </a:t>
            </a:r>
            <a:r>
              <a:rPr lang="uk-UA" sz="1600" dirty="0">
                <a:latin typeface="Times New Roman" pitchFamily="18" charset="0"/>
                <a:cs typeface="Times New Roman" pitchFamily="18" charset="0"/>
              </a:rPr>
              <a:t>про те, що здоров’я треба берегти і що за гроші його не придбаєш, старі, як світ. Кожен з нас чув їх з дитинства. Скільки існує Земля, стільки люди намагаються зберегти  власне Здоров’я, часто нехтуючи ним. А воно живе поруч, ходить, посміхається, та не кожен про нього згадує. На жаль, цінувати Здоров’я по-справжньому багато хто з нас  починає тільки тоді, коли втрачає. Тому і хочу розказати вам одну повчальну історію. </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Давно </a:t>
            </a:r>
            <a:r>
              <a:rPr lang="uk-UA" sz="1600" dirty="0">
                <a:latin typeface="Times New Roman" pitchFamily="18" charset="0"/>
                <a:cs typeface="Times New Roman" pitchFamily="18" charset="0"/>
              </a:rPr>
              <a:t>це було чи недавно, того ніхто не скаже. Десь в одному містечку чи, може,   в селі жив собі бідний чоловік. Грошей у нього не водилось, проте був він щасливим. </a:t>
            </a:r>
            <a:r>
              <a:rPr lang="ru-RU" sz="1600" dirty="0">
                <a:latin typeface="Times New Roman" pitchFamily="18" charset="0"/>
                <a:cs typeface="Times New Roman" pitchFamily="18" charset="0"/>
              </a:rPr>
              <a:t>Спита</a:t>
            </a:r>
            <a:r>
              <a:rPr lang="uk-UA" sz="1600" dirty="0" err="1">
                <a:latin typeface="Times New Roman" pitchFamily="18" charset="0"/>
                <a:cs typeface="Times New Roman" pitchFamily="18" charset="0"/>
              </a:rPr>
              <a:t>єте</a:t>
            </a:r>
            <a:r>
              <a:rPr lang="uk-UA" sz="1600" dirty="0">
                <a:latin typeface="Times New Roman" pitchFamily="18" charset="0"/>
                <a:cs typeface="Times New Roman" pitchFamily="18" charset="0"/>
              </a:rPr>
              <a:t>, чому? А я вам відповім: був бідняк веселим, доброзичливим, не боявся ніякої роботи. Щодня він  набирав життя повен келих і випивав його до дна. Чоловік цінував власне здоров’я і дітей своїх цього навчав. Усією сім’єю обливались крижаною водою, купались у річці, швидко бігали. Батько навчав своїх дітей  завзято працювати, а головне – долати всі життєві перешкоди не скиглячи,  з усмішкою. А мати зігрівала їх обіймами,  вітала поцілунками, створювала  казковий світ любові, турботи й ніжності. У їхній оселі ніколи не було чути ні лайки, ні сварки. З кожним днем діти здоровіли, загартовували своє тіло та характер. Усі, хто знав родину бідняка, дивувались: як їм удається бути такими красивими, дружними та сильними? Подейкували люди, що знає цей чоловік якусь таємницю або володіє чарами, які допомагають його сім’ї мати міцне здоров’я. Не розуміли вони, що рецепт щастя родини бідняка дуже простий: радій кожному дню, яскравій хвилині, сонцю і дощу, теплому погляду, одне одному, навантажуй своє тіло і душу корисною працею, піклуйся не тільки про себе, а й про рідних. Тож раджу вам спробувати жити на повні груди,  смакувати життя і цінувати все, що дарує вам доля, - будете тоді мати елітне здоров’я!  </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4" name="Прямоугольник 3"/>
          <p:cNvSpPr/>
          <p:nvPr/>
        </p:nvSpPr>
        <p:spPr>
          <a:xfrm>
            <a:off x="1404367" y="546071"/>
            <a:ext cx="4680520" cy="369332"/>
          </a:xfrm>
          <a:prstGeom prst="rect">
            <a:avLst/>
          </a:prstGeom>
        </p:spPr>
        <p:txBody>
          <a:bodyPr wrap="square">
            <a:spAutoFit/>
          </a:bodyPr>
          <a:lstStyle/>
          <a:p>
            <a:pPr algn="ctr"/>
            <a:r>
              <a:rPr lang="ru-RU" sz="1800" b="1" dirty="0" err="1" smtClean="0"/>
              <a:t>Повчальна</a:t>
            </a:r>
            <a:r>
              <a:rPr lang="ru-RU" sz="1800" b="1" dirty="0" smtClean="0"/>
              <a:t> </a:t>
            </a:r>
            <a:r>
              <a:rPr lang="ru-RU" sz="1800" b="1" dirty="0" err="1" smtClean="0"/>
              <a:t>історія</a:t>
            </a:r>
            <a:r>
              <a:rPr lang="ru-RU" sz="1800" b="1" dirty="0" smtClean="0"/>
              <a:t> про </a:t>
            </a:r>
            <a:r>
              <a:rPr lang="ru-RU" sz="1800" b="1" dirty="0" err="1" smtClean="0"/>
              <a:t>елітне</a:t>
            </a:r>
            <a:r>
              <a:rPr lang="ru-RU" sz="1800" b="1" dirty="0" smtClean="0"/>
              <a:t> </a:t>
            </a:r>
            <a:r>
              <a:rPr lang="ru-RU" sz="1800" b="1" dirty="0" err="1" smtClean="0"/>
              <a:t>здоров’я</a:t>
            </a:r>
            <a:endParaRPr lang="ru-RU" sz="1800" b="1" dirty="0"/>
          </a:p>
        </p:txBody>
      </p:sp>
    </p:spTree>
    <p:extLst>
      <p:ext uri="{BB962C8B-B14F-4D97-AF65-F5344CB8AC3E}">
        <p14:creationId xmlns:p14="http://schemas.microsoft.com/office/powerpoint/2010/main" xmlns="" val="98576484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Words>
  <Application>Microsoft Office PowerPoint</Application>
  <PresentationFormat>Произвольный</PresentationFormat>
  <Paragraphs>2</Paragraphs>
  <Slides>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Тема Office</vt:lpstr>
      <vt:lpstr>            Слова про те, що здоров’я треба берегти і що за гроші його не придбаєш, старі, як світ. Кожен з нас чув їх з дитинства. Скільки існує Земля, стільки люди намагаються зберегти  власне Здоров’я, часто нехтуючи ним. А воно живе поруч, ходить, посміхається, та не кожен про нього згадує. На жаль, цінувати Здоров’я по-справжньому багато хто з нас  починає тільки тоді, коли втрачає. Тому і хочу розказати вам одну повчальну історію.            Давно це було чи недавно, того ніхто не скаже. Десь в одному містечку чи, може,   в селі жив собі бідний чоловік. Грошей у нього не водилось, проте був він щасливим. Спитаєте, чому? А я вам відповім: був бідняк веселим, доброзичливим, не боявся ніякої роботи. Щодня він  набирав життя повен келих і випивав його до дна. Чоловік цінував власне здоров’я і дітей своїх цього навчав. Усією сім’єю обливались крижаною водою, купались у річці, швидко бігали. Батько навчав своїх дітей  завзято працювати, а головне – долати всі життєві перешкоди не скиглячи,  з усмішкою. А мати зігрівала їх обіймами,  вітала поцілунками, створювала  казковий світ любові, турботи й ніжності. У їхній оселі ніколи не було чути ні лайки, ні сварки. З кожним днем діти здоровіли, загартовували своє тіло та характер. Усі, хто знав родину бідняка, дивувались: як їм удається бути такими красивими, дружними та сильними? Подейкували люди, що знає цей чоловік якусь таємницю або володіє чарами, які допомагають його сім’ї мати міцне здоров’я. Не розуміли вони, що рецепт щастя родини бідняка дуже простий: радій кожному дню, яскравій хвилині, сонцю і дощу, теплому погляду, одне одному, навантажуй своє тіло і душу корисною працею, піклуйся не тільки про себе, а й про рідних. Тож раджу вам спробувати жити на повні груди,  смакувати життя і цінувати все, що дарує вам доля, - будете тоді мати елітне здоров’я!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Слова про те, що здоров’я треба берегти і що за гроші його не придбаєш, старі, як світ. Кожен з нас чув їх з дитинства. Скільки існує Земля, стільки люди намагаються зберегти  власне Здоров’я, часто нехтуючи ним. А воно живе поруч, ходить, посміхається, та не кожен про нього згадує. На жаль, цінувати Здоров’я по-справжньому багато хто з нас  починає тільки тоді, коли втрачає. Тому і хочу розказати вам одну повчальну історію.            Давно це було чи недавно, того ніхто не скаже. Десь в одному містечку чи, може,   в селі жив собі бідний чоловік. Грошей у нього не водилось, проте був він щасливим. Спитаєте, чому? А я вам відповім: був бідняк веселим, доброзичливим, не боявся ніякої роботи. Щодня він  набирав життя повен келих і випивав його до дна. Чоловік цінував власне здоров’я і дітей своїх цього навчав. Усією сім’єю обливались крижаною водою, купались у річці, швидко бігали. Батько навчав своїх дітей  завзято працювати, а головне – долати всі життєві перешкоди не скиглячи,  з усмішкою. А мати зігрівала їх обіймами,  вітала поцілунками, створювала  казковий світ любові, турботи й ніжності. У їхній оселі ніколи не було чути ні лайки, ні сварки. З кожним днем діти здоровіли, загартовували своє тіло та характер. Усі, хто знав родину бідняка, дивувались: як їм удається бути такими красивими, дружними та сильними? Подейкували люди, що знає цей чоловік якусь таємницю або володіє чарами, які допомагають його сім’ї мати міцне здоров’я. Не розуміли вони, що рецепт щастя родини бідняка дуже простий: радій кожному дню, яскравій хвилині, сонцю і дощу, теплому погляду, одне одному, навантажуй своє тіло і душу корисною працею, піклуйся не тільки про себе, а й про рідних. Тож раджу вам спробувати жити на повні груди,  смакувати життя і цінувати все, що дарує вам доля, - будете тоді мати елітне здоров’я!</dc:title>
  <dc:creator>Виталий</dc:creator>
  <cp:lastModifiedBy>Саня</cp:lastModifiedBy>
  <cp:revision>1</cp:revision>
  <dcterms:created xsi:type="dcterms:W3CDTF">2016-02-17T18:40:41Z</dcterms:created>
  <dcterms:modified xsi:type="dcterms:W3CDTF">2016-03-09T19:22:42Z</dcterms:modified>
</cp:coreProperties>
</file>