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110C1-A190-40A1-806F-DD695C6D9E08}" type="datetimeFigureOut">
              <a:rPr lang="ru-RU"/>
              <a:pPr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67494-0678-469A-9E27-329E47DBF7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88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7494-0678-469A-9E27-329E47DBF7AC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24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7494-0678-469A-9E27-329E47DBF7AC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71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7494-0678-469A-9E27-329E47DBF7AC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81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7494-0678-469A-9E27-329E47DBF7AC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869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7494-0678-469A-9E27-329E47DBF7AC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85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7494-0678-469A-9E27-329E47DBF7AC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27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7494-0678-469A-9E27-329E47DBF7AC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60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7494-0678-469A-9E27-329E47DBF7AC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59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7494-0678-469A-9E27-329E47DBF7AC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65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7494-0678-469A-9E27-329E47DBF7AC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68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/>
                <a:cs typeface="Times New Roman"/>
              </a:rPr>
              <a:t>Мини-сага</a:t>
            </a:r>
            <a:r>
              <a:rPr lang="ru-RU" sz="4800" dirty="0" smtClean="0">
                <a:latin typeface="Times New Roman"/>
                <a:cs typeface="Times New Roman"/>
              </a:rPr>
              <a:t/>
            </a:r>
            <a:br>
              <a:rPr lang="ru-RU" sz="4800" dirty="0" smtClean="0">
                <a:latin typeface="Times New Roman"/>
                <a:cs typeface="Times New Roman"/>
              </a:rPr>
            </a:br>
            <a:r>
              <a:rPr lang="ru-RU" sz="4800" b="1" dirty="0" smtClean="0">
                <a:latin typeface="Times New Roman"/>
                <a:cs typeface="Times New Roman"/>
              </a:rPr>
              <a:t>Загадочный </a:t>
            </a:r>
            <a:r>
              <a:rPr lang="ru-RU" sz="4800" b="1" dirty="0">
                <a:latin typeface="Times New Roman"/>
                <a:cs typeface="Times New Roman"/>
              </a:rPr>
              <a:t>стук</a:t>
            </a:r>
            <a:endParaRPr lang="en-US" sz="4800" b="1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4048" y="3821987"/>
            <a:ext cx="4191857" cy="10673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Кандала Наталия,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cap="all" spc="300" dirty="0" smtClean="0">
                <a:latin typeface="Times New Roman"/>
                <a:ea typeface="+mj-ea"/>
                <a:cs typeface="Times New Roman"/>
              </a:rPr>
              <a:t>Ученица 10 класса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Удачненской ОШ </a:t>
            </a:r>
            <a:r>
              <a:rPr kumimoji="0" lang="uk-UA" sz="48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і-ІІІ</a:t>
            </a:r>
            <a:r>
              <a:rPr kumimoji="0" lang="uk-UA" sz="4800" b="0" i="0" u="none" strike="noStrike" kern="1200" cap="all" spc="3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ст.</a:t>
            </a:r>
            <a:endParaRPr kumimoji="0" lang="en-US" sz="48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5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1243013"/>
            <a:ext cx="4134530" cy="44492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/>
                <a:cs typeface="Times New Roman"/>
              </a:rPr>
              <a:t>В зеркале удалялись две фигуры, держась за руки…</a:t>
            </a:r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5" name="Рисунок 4" descr="1341655141_i_wish______deathly_hallows_by_ellain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6531" y="1489121"/>
            <a:ext cx="2085394" cy="41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48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763" y="1265238"/>
            <a:ext cx="6400800" cy="42895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charset="0"/>
                <a:cs typeface="Times New Roman" charset="0"/>
              </a:rPr>
              <a:t>Он живет в квартире один.</a:t>
            </a:r>
            <a:endParaRPr lang="ru-RU" sz="3200" dirty="0">
              <a:latin typeface="Times New Roman" charset="0"/>
              <a:cs typeface="Times New Roman" charset="0"/>
            </a:endParaRPr>
          </a:p>
        </p:txBody>
      </p:sp>
      <p:pic>
        <p:nvPicPr>
          <p:cNvPr id="4" name="Рисунок 3" descr="16834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697" y="2444125"/>
            <a:ext cx="5576245" cy="31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2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79" y="2075577"/>
            <a:ext cx="6400800" cy="2899488"/>
          </a:xfrm>
        </p:spPr>
        <p:txBody>
          <a:bodyPr/>
          <a:lstStyle/>
          <a:p>
            <a:pPr algn="ctr">
              <a:buNone/>
            </a:pPr>
            <a:endParaRPr lang="ru-RU" b="1" dirty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/>
                <a:cs typeface="Times New Roman"/>
              </a:rPr>
              <a:t>Не любит равлекаться в ночных клубах. </a:t>
            </a:r>
            <a:endParaRPr lang="ru-RU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8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1125" y="1306513"/>
            <a:ext cx="6400800" cy="42451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/>
                <a:cs typeface="Times New Roman"/>
              </a:rPr>
              <a:t>У него нет ни друзей, ни девушки.</a:t>
            </a:r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5" name="Рисунок 4" descr="159_a_veces_siento_que_no_tengo_amig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650" y="2640457"/>
            <a:ext cx="3349039" cy="29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0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925" y="1292225"/>
            <a:ext cx="6400800" cy="43173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/>
                <a:cs typeface="Times New Roman"/>
              </a:rPr>
              <a:t>Однажды ночью он проснулся от странного звука.</a:t>
            </a:r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5" name="Рисунок 4" descr="blog-01517410013709239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803" y="3001430"/>
            <a:ext cx="4998011" cy="25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94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179" y="1272518"/>
            <a:ext cx="6400800" cy="38306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/>
                <a:cs typeface="Times New Roman"/>
              </a:rPr>
              <a:t>Подумал: «Кто-то стучит в окно».</a:t>
            </a:r>
            <a:endParaRPr lang="ru-RU" sz="3200" dirty="0">
              <a:latin typeface="Constantia"/>
            </a:endParaRPr>
          </a:p>
        </p:txBody>
      </p:sp>
      <p:pic>
        <p:nvPicPr>
          <p:cNvPr id="4" name="Рисунок 3" descr="1260944360_973058c.jpg"/>
          <p:cNvPicPr>
            <a:picLocks noChangeAspect="1"/>
          </p:cNvPicPr>
          <p:nvPr/>
        </p:nvPicPr>
        <p:blipFill>
          <a:blip r:embed="rId3"/>
          <a:srcRect r="1466" b="6795"/>
          <a:stretch>
            <a:fillRect/>
          </a:stretch>
        </p:blipFill>
        <p:spPr>
          <a:xfrm>
            <a:off x="3266456" y="2439302"/>
            <a:ext cx="2702830" cy="31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08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575" y="1320800"/>
            <a:ext cx="6400800" cy="42156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/>
                <a:cs typeface="Times New Roman"/>
              </a:rPr>
              <a:t>Стало страшно. Он затаил дыхание.  </a:t>
            </a:r>
            <a:endParaRPr lang="ru-RU" sz="3200" dirty="0">
              <a:latin typeface="Times New Roman" charset="0"/>
              <a:cs typeface="Times New Roman" charset="0"/>
            </a:endParaRPr>
          </a:p>
        </p:txBody>
      </p:sp>
      <p:pic>
        <p:nvPicPr>
          <p:cNvPr id="6" name="Рисунок 5" descr="46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262" y="3029968"/>
            <a:ext cx="4208311" cy="23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96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925" y="1312094"/>
            <a:ext cx="6400800" cy="41838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/>
                <a:cs typeface="Times New Roman"/>
              </a:rPr>
              <a:t>В зеркале появилась женская рука …   </a:t>
            </a:r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5" name="Рисунок 4" descr="crop_123277656_pY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918" y="2688695"/>
            <a:ext cx="3685705" cy="28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92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2225" y="1203325"/>
            <a:ext cx="6400800" cy="43190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/>
                <a:cs typeface="Times New Roman"/>
              </a:rPr>
              <a:t>Пустая квартира. </a:t>
            </a:r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7" name="Рисунок 6" descr="1210563254_541028239_01b9fd7fe8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262" y="2529020"/>
            <a:ext cx="5268020" cy="30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244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</TotalTime>
  <Words>86</Words>
  <Application>Microsoft Office PowerPoint</Application>
  <PresentationFormat>Экран (4:3)</PresentationFormat>
  <Paragraphs>24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Couture</vt:lpstr>
      <vt:lpstr>Мини-сага Загадочный стук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Саня</dc:creator>
  <cp:lastModifiedBy>Саня</cp:lastModifiedBy>
  <cp:revision>7</cp:revision>
  <dcterms:created xsi:type="dcterms:W3CDTF">2014-09-16T21:33:25Z</dcterms:created>
  <dcterms:modified xsi:type="dcterms:W3CDTF">2015-11-16T17:16:37Z</dcterms:modified>
</cp:coreProperties>
</file>